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3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Flamenco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lamenc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title"/>
          </p:nvPr>
        </p:nvSpPr>
        <p:spPr>
          <a:xfrm>
            <a:off x="-4800" y="1116813"/>
            <a:ext cx="9153600" cy="17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428800" y="3421875"/>
            <a:ext cx="4286400" cy="60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of Contents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85700" y="257175"/>
            <a:ext cx="8958300" cy="70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185700" y="961875"/>
            <a:ext cx="8958300" cy="301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Content">
  <p:cSld name="CUSTOM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5048400" y="2256750"/>
            <a:ext cx="40956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0" y="0"/>
            <a:ext cx="5048400" cy="49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Content">
  <p:cSld name="CUSTOM_1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0" y="1839000"/>
            <a:ext cx="3502500" cy="14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502575" y="-47"/>
            <a:ext cx="4736700" cy="51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CUSTOM_2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p6"/>
          <p:cNvSpPr/>
          <p:nvPr/>
        </p:nvSpPr>
        <p:spPr>
          <a:xfrm>
            <a:off x="138250" y="1457238"/>
            <a:ext cx="2009700" cy="2229000"/>
          </a:xfrm>
          <a:prstGeom prst="ribbon2">
            <a:avLst>
              <a:gd fmla="val 16667" name="adj1"/>
              <a:gd fmla="val 50000" name="adj2"/>
            </a:avLst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6"/>
          <p:cNvSpPr/>
          <p:nvPr/>
        </p:nvSpPr>
        <p:spPr>
          <a:xfrm>
            <a:off x="2424175" y="1457238"/>
            <a:ext cx="2009700" cy="2229000"/>
          </a:xfrm>
          <a:prstGeom prst="ribbon2">
            <a:avLst>
              <a:gd fmla="val 16667" name="adj1"/>
              <a:gd fmla="val 50000" name="adj2"/>
            </a:avLst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6"/>
          <p:cNvSpPr/>
          <p:nvPr/>
        </p:nvSpPr>
        <p:spPr>
          <a:xfrm>
            <a:off x="4710100" y="1457238"/>
            <a:ext cx="2009700" cy="2229000"/>
          </a:xfrm>
          <a:prstGeom prst="ribbon2">
            <a:avLst>
              <a:gd fmla="val 16667" name="adj1"/>
              <a:gd fmla="val 50000" name="adj2"/>
            </a:avLst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6"/>
          <p:cNvSpPr/>
          <p:nvPr/>
        </p:nvSpPr>
        <p:spPr>
          <a:xfrm>
            <a:off x="6996025" y="1457238"/>
            <a:ext cx="2009700" cy="2229000"/>
          </a:xfrm>
          <a:prstGeom prst="ribbon2">
            <a:avLst>
              <a:gd fmla="val 16667" name="adj1"/>
              <a:gd fmla="val 50000" name="adj2"/>
            </a:avLst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6"/>
          <p:cNvSpPr txBox="1"/>
          <p:nvPr>
            <p:ph idx="2" type="title"/>
          </p:nvPr>
        </p:nvSpPr>
        <p:spPr>
          <a:xfrm>
            <a:off x="676275" y="1476375"/>
            <a:ext cx="914400" cy="5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3" type="title"/>
          </p:nvPr>
        </p:nvSpPr>
        <p:spPr>
          <a:xfrm>
            <a:off x="2971825" y="1476375"/>
            <a:ext cx="914400" cy="5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4" type="title"/>
          </p:nvPr>
        </p:nvSpPr>
        <p:spPr>
          <a:xfrm>
            <a:off x="5257750" y="1476375"/>
            <a:ext cx="914400" cy="5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5" type="title"/>
          </p:nvPr>
        </p:nvSpPr>
        <p:spPr>
          <a:xfrm>
            <a:off x="7543675" y="1476375"/>
            <a:ext cx="914400" cy="5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647800" y="2009775"/>
            <a:ext cx="952500" cy="12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6"/>
          <p:cNvSpPr txBox="1"/>
          <p:nvPr>
            <p:ph idx="6" type="body"/>
          </p:nvPr>
        </p:nvSpPr>
        <p:spPr>
          <a:xfrm>
            <a:off x="2952775" y="2009775"/>
            <a:ext cx="952500" cy="12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6"/>
          <p:cNvSpPr txBox="1"/>
          <p:nvPr>
            <p:ph idx="7" type="body"/>
          </p:nvPr>
        </p:nvSpPr>
        <p:spPr>
          <a:xfrm>
            <a:off x="5238700" y="2009775"/>
            <a:ext cx="952500" cy="12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6"/>
          <p:cNvSpPr txBox="1"/>
          <p:nvPr>
            <p:ph idx="8" type="body"/>
          </p:nvPr>
        </p:nvSpPr>
        <p:spPr>
          <a:xfrm>
            <a:off x="7524625" y="2009775"/>
            <a:ext cx="952500" cy="12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4800" y="0"/>
            <a:ext cx="9153600" cy="5143500"/>
          </a:xfrm>
          <a:prstGeom prst="foldedCorner">
            <a:avLst>
              <a:gd fmla="val 16667" name="adj"/>
            </a:avLst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lamenco"/>
              <a:buNone/>
              <a:defRPr b="1" sz="28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Flamenco"/>
              <a:buChar char="●"/>
              <a:defRPr sz="18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○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■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●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○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■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●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○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lamenco"/>
              <a:buChar char="■"/>
              <a:defRPr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1pPr>
            <a:lvl2pPr lvl="1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2pPr>
            <a:lvl3pPr lvl="2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3pPr>
            <a:lvl4pPr lvl="3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4pPr>
            <a:lvl5pPr lvl="4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5pPr>
            <a:lvl6pPr lvl="5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6pPr>
            <a:lvl7pPr lvl="6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7pPr>
            <a:lvl8pPr lvl="7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8pPr>
            <a:lvl9pPr lvl="8" algn="r">
              <a:buNone/>
              <a:defRPr sz="1300">
                <a:solidFill>
                  <a:schemeClr val="dk1"/>
                </a:solidFill>
                <a:latin typeface="Flamenco"/>
                <a:ea typeface="Flamenco"/>
                <a:cs typeface="Flamenco"/>
                <a:sym typeface="Flamenc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-4800" y="1116813"/>
            <a:ext cx="9153600" cy="17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Tabbed</a:t>
            </a:r>
            <a:endParaRPr/>
          </a:p>
        </p:txBody>
      </p:sp>
      <p:sp>
        <p:nvSpPr>
          <p:cNvPr id="45" name="Google Shape;45;p7"/>
          <p:cNvSpPr txBox="1"/>
          <p:nvPr>
            <p:ph idx="1" type="subTitle"/>
          </p:nvPr>
        </p:nvSpPr>
        <p:spPr>
          <a:xfrm>
            <a:off x="2428800" y="3421875"/>
            <a:ext cx="4286400" cy="60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A theme by themed.us.to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abbed - themed.us.t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